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www.kidsconnect.com" TargetMode="External"/><Relationship Id="rId4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subTitle"/>
          </p:nvPr>
        </p:nvSpPr>
        <p:spPr>
          <a:xfrm>
            <a:off x="1257100" y="1810525"/>
            <a:ext cx="4052100" cy="13818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By: Camryn,Doug,and vinny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1323450" y="392475"/>
            <a:ext cx="40521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Blizzard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79100" y="39815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What is a Blizzard?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97900" y="1125875"/>
            <a:ext cx="6337499" cy="3804000"/>
          </a:xfrm>
          <a:prstGeom prst="rect">
            <a:avLst/>
          </a:prstGeom>
          <a:solidFill>
            <a:srgbClr val="6D9EEB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2400">
                <a:solidFill>
                  <a:srgbClr val="0000FF"/>
                </a:solidFill>
              </a:rPr>
              <a:t> </a:t>
            </a:r>
            <a:r>
              <a:rPr lang="en" sz="2400">
                <a:solidFill>
                  <a:srgbClr val="EFEFEF"/>
                </a:solidFill>
              </a:rPr>
              <a:t>blizzard is a severe snow storm with high winds</a:t>
            </a:r>
          </a:p>
          <a:p>
            <a:pPr indent="-3810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2400">
                <a:solidFill>
                  <a:srgbClr val="EFEFEF"/>
                </a:solidFill>
              </a:rPr>
              <a:t>Winter storms get their energy when two air masses meet</a:t>
            </a:r>
          </a:p>
        </p:txBody>
      </p:sp>
      <p:pic>
        <p:nvPicPr>
          <p:cNvPr descr="A large, organized snowball ...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9960" y="2797000"/>
            <a:ext cx="3049277" cy="228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74150" y="581300"/>
            <a:ext cx="8195700" cy="100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What damage does a blizzard cause?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314775"/>
            <a:ext cx="8520600" cy="3339000"/>
          </a:xfrm>
          <a:prstGeom prst="rect">
            <a:avLst/>
          </a:prstGeom>
          <a:solidFill>
            <a:srgbClr val="6D9EEB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3000">
                <a:solidFill>
                  <a:srgbClr val="EFEFEF"/>
                </a:solidFill>
              </a:rPr>
              <a:t>Driving in A blizzard is very dangerous</a:t>
            </a:r>
          </a:p>
          <a:p>
            <a:pPr indent="-419100" lvl="0" marL="457200" rtl="0">
              <a:spcBef>
                <a:spcPts val="0"/>
              </a:spcBef>
              <a:buClr>
                <a:srgbClr val="EFEFEF"/>
              </a:buClr>
              <a:buSzPct val="100000"/>
            </a:pPr>
            <a:r>
              <a:rPr lang="en" sz="3000">
                <a:solidFill>
                  <a:srgbClr val="EFEFEF"/>
                </a:solidFill>
              </a:rPr>
              <a:t>Snow can fall on your car and get in it so you will not be able to see.</a:t>
            </a:r>
          </a:p>
        </p:txBody>
      </p:sp>
      <p:pic>
        <p:nvPicPr>
          <p:cNvPr descr="The aftermath of the blizzard ...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9075" y="2465101"/>
            <a:ext cx="3295370" cy="2188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-1252900" y="4035675"/>
            <a:ext cx="7596600" cy="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256475" y="4292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How Could Blizzards Happen?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527150" y="1265500"/>
            <a:ext cx="5109600" cy="3416400"/>
          </a:xfrm>
          <a:prstGeom prst="rect">
            <a:avLst/>
          </a:prstGeom>
          <a:solidFill>
            <a:srgbClr val="76A5A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EFEFEF"/>
                </a:solidFill>
              </a:rPr>
              <a:t>When dark fills the sky your windows will start glowing in the darkness</a:t>
            </a:r>
          </a:p>
        </p:txBody>
      </p:sp>
      <p:pic>
        <p:nvPicPr>
          <p:cNvPr descr="December 2009 nor&amp;#39;easter.jpg"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277" y="1848800"/>
            <a:ext cx="3504499" cy="31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0" y="19002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3F3F3"/>
                </a:solidFill>
              </a:rPr>
              <a:t>Where could a blizzard happen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082375"/>
            <a:ext cx="5109600" cy="3416400"/>
          </a:xfrm>
          <a:prstGeom prst="rect">
            <a:avLst/>
          </a:prstGeom>
          <a:solidFill>
            <a:srgbClr val="6D9EEB"/>
          </a:solidFill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>
                <a:solidFill>
                  <a:srgbClr val="F3F3F3"/>
                </a:solidFill>
              </a:rPr>
              <a:t>A blizzard could happen at places it is about to show. Blizzards start when a high pressure systeme touches as low pressure systeme.</a:t>
            </a:r>
          </a:p>
        </p:txBody>
      </p:sp>
      <p:pic>
        <p:nvPicPr>
          <p:cNvPr descr="... surface map 20061012.gif"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515" y="2515375"/>
            <a:ext cx="3278483" cy="235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How to stay safe in a Blizzard</a:t>
            </a:r>
            <a:r>
              <a:rPr lang="en"/>
              <a:t> 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252450" y="1910200"/>
            <a:ext cx="5109600" cy="26586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6D9EEB"/>
              </a:buClr>
            </a:pPr>
            <a:r>
              <a:rPr lang="en" sz="2400">
                <a:solidFill>
                  <a:srgbClr val="6D9EEB"/>
                </a:solidFill>
              </a:rPr>
              <a:t> </a:t>
            </a:r>
            <a:r>
              <a:rPr lang="en" sz="2400">
                <a:solidFill>
                  <a:srgbClr val="0000FF"/>
                </a:solidFill>
              </a:rPr>
              <a:t>lots of close</a:t>
            </a:r>
            <a:r>
              <a:rPr lang="en">
                <a:solidFill>
                  <a:srgbClr val="0000FF"/>
                </a:solidFill>
              </a:rPr>
              <a:t> </a:t>
            </a:r>
            <a:r>
              <a:rPr lang="en" sz="2400">
                <a:solidFill>
                  <a:srgbClr val="0000FF"/>
                </a:solidFill>
              </a:rPr>
              <a:t>Stay inside 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2400">
                <a:solidFill>
                  <a:srgbClr val="0000FF"/>
                </a:solidFill>
              </a:rPr>
              <a:t>Keep warm </a:t>
            </a:r>
          </a:p>
          <a:p>
            <a:pPr indent="-3810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" sz="2400">
                <a:solidFill>
                  <a:srgbClr val="0000FF"/>
                </a:solidFill>
              </a:rPr>
              <a:t>Do not drive in a blizzard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 sz="2400">
                <a:solidFill>
                  <a:srgbClr val="0000FF"/>
                </a:solidFill>
              </a:rPr>
              <a:t>If you have to go outside wear</a:t>
            </a:r>
          </a:p>
        </p:txBody>
      </p:sp>
      <p:pic>
        <p:nvPicPr>
          <p:cNvPr descr="Other resolutions: 320 × 213 ...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825" y="2508694"/>
            <a:ext cx="3421175" cy="2354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What does a blizzard look like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232825" y="1152475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A blizzard looks like a white fuzzy spots comeing down to cover the ground. But kinda slow to. It looks like small mountins of snow to.</a:t>
            </a:r>
          </a:p>
        </p:txBody>
      </p:sp>
      <p:pic>
        <p:nvPicPr>
          <p:cNvPr descr="... track in a blizzard ...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099" y="2379650"/>
            <a:ext cx="3404480" cy="255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71900" y="773100"/>
            <a:ext cx="8222100" cy="73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Websites Used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98500" y="1260650"/>
            <a:ext cx="5109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3F3F3"/>
              </a:buClr>
              <a:buSzPct val="100000"/>
            </a:pPr>
            <a:r>
              <a:rPr lang="en" sz="2400" u="sng">
                <a:solidFill>
                  <a:srgbClr val="F3F3F3"/>
                </a:solidFill>
                <a:hlinkClick r:id="rId3"/>
              </a:rPr>
              <a:t>www.kidsconnect.com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</a:pPr>
            <a:r>
              <a:rPr lang="en">
                <a:solidFill>
                  <a:srgbClr val="F3F3F3"/>
                </a:solidFill>
              </a:rPr>
              <a:t>Wipeout: A book about Blizzards</a:t>
            </a:r>
          </a:p>
          <a:p>
            <a:pPr indent="-228600" lvl="0" marL="457200" rtl="0">
              <a:spcBef>
                <a:spcPts val="0"/>
              </a:spcBef>
              <a:buClr>
                <a:srgbClr val="F3F3F3"/>
              </a:buClr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pic>
        <p:nvPicPr>
          <p:cNvPr descr="Book, Books, Study, Fiction, ..."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8525" y="458337"/>
            <a:ext cx="2614375" cy="241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