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Relationship Id="rId4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kidskonnect.com/science/flood" TargetMode="External"/><Relationship Id="rId4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Floods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By Conlan, Ava, and Bronwyn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flood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Sometimes a river gets more water than it needs casing a flood.Speedy, heavy water fastly zooming from sea.</a:t>
            </a:r>
          </a:p>
        </p:txBody>
      </p:sp>
      <p:pic>
        <p:nvPicPr>
          <p:cNvPr descr="Floods on Abingdon Road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374" y="2182825"/>
            <a:ext cx="3222625" cy="2422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... roof during flash flooding ..."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250" y="2365368"/>
            <a:ext cx="3583375" cy="2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Flood damage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2 feet of water can get a car to float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Floods can cause diseases</a:t>
            </a:r>
          </a:p>
        </p:txBody>
      </p:sp>
      <p:pic>
        <p:nvPicPr>
          <p:cNvPr descr="File:Flood102405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275" y="2312075"/>
            <a:ext cx="2881175" cy="216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Floods Form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If there is to much rain it can cause a flood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If a river overfloows it can cause a flood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 much rain can cause a flood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lot of melted snow can form a flood</a:t>
            </a:r>
          </a:p>
        </p:txBody>
      </p:sp>
      <p:pic>
        <p:nvPicPr>
          <p:cNvPr descr="Steamboat Rock in the Grand ...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949" y="2750499"/>
            <a:ext cx="3016924" cy="18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29250"/>
            <a:ext cx="8520600" cy="572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Predict Floods?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465075" y="1841014"/>
            <a:ext cx="3985200" cy="171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Meteorologists use special tools to predict the weather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Meteorologists also use high-tech computers to find the weather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le:Weathervane-NW12BJ.JP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833" y="2027474"/>
            <a:ext cx="3266017" cy="28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Where floods happen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506750"/>
            <a:ext cx="5109600" cy="306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 1953 the north sea flooded the netherlands.    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In 2007 rivers all over britain flooded.</a:t>
            </a:r>
          </a:p>
        </p:txBody>
      </p:sp>
      <p:pic>
        <p:nvPicPr>
          <p:cNvPr descr="&amp;quot;Regular&amp;quot; flooding in Venice, ...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272" y="2436350"/>
            <a:ext cx="3269827" cy="2180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2008 Hanoi flood, 01.jpg"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275" y="2437146"/>
            <a:ext cx="3269825" cy="2178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Websites Used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280125" y="1364750"/>
            <a:ext cx="5109600" cy="31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https://kidskonnect.com/science/flood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le:Web-browser-openclipart. ..."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0749" y="1001899"/>
            <a:ext cx="3676174" cy="367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