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  <p:embeddedFont>
      <p:font typeface="Emilys Candy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6" Type="http://schemas.openxmlformats.org/officeDocument/2006/relationships/font" Target="fonts/EmilysCand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  <a:latin typeface="Emilys Candy"/>
                <a:ea typeface="Emilys Candy"/>
                <a:cs typeface="Emilys Candy"/>
                <a:sym typeface="Emilys Candy"/>
              </a:rPr>
              <a:t>Hail of Extreme Weather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82700" y="3621650"/>
            <a:ext cx="8520600" cy="792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By Brady, Caitlin and Noah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53425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FFFF"/>
                </a:solidFill>
                <a:latin typeface="Emilys Candy"/>
                <a:ea typeface="Emilys Candy"/>
                <a:cs typeface="Emilys Candy"/>
                <a:sym typeface="Emilys Candy"/>
              </a:rPr>
              <a:t> </a:t>
            </a:r>
            <a:r>
              <a:rPr lang="en" sz="3000">
                <a:solidFill>
                  <a:srgbClr val="00FFFF"/>
                </a:solidFill>
                <a:latin typeface="Emilys Candy"/>
                <a:ea typeface="Emilys Candy"/>
                <a:cs typeface="Emilys Candy"/>
                <a:sym typeface="Emilys Candy"/>
              </a:rPr>
              <a:t>Where does hail </a:t>
            </a:r>
            <a:r>
              <a:rPr lang="en" sz="3000">
                <a:solidFill>
                  <a:srgbClr val="00FFFF"/>
                </a:solidFill>
                <a:latin typeface="Emilys Candy"/>
                <a:ea typeface="Emilys Candy"/>
                <a:cs typeface="Emilys Candy"/>
                <a:sym typeface="Emilys Candy"/>
              </a:rPr>
              <a:t>happen?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5109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FFFF"/>
              </a:buClr>
              <a:buFont typeface="Emilys Candy"/>
            </a:pPr>
            <a:r>
              <a:rPr lang="en">
                <a:solidFill>
                  <a:srgbClr val="00FFFF"/>
                </a:solidFill>
                <a:latin typeface="Emilys Candy"/>
                <a:ea typeface="Emilys Candy"/>
                <a:cs typeface="Emilys Candy"/>
                <a:sym typeface="Emilys Candy"/>
              </a:rPr>
              <a:t>hail is most common in Kansas city</a:t>
            </a:r>
          </a:p>
          <a:p>
            <a:pPr indent="-228600" lvl="0" marL="457200" rtl="0">
              <a:spcBef>
                <a:spcPts val="0"/>
              </a:spcBef>
              <a:buClr>
                <a:srgbClr val="00FFFF"/>
              </a:buClr>
              <a:buFont typeface="Emilys Candy"/>
            </a:pPr>
            <a:r>
              <a:rPr lang="en">
                <a:solidFill>
                  <a:srgbClr val="00FFFF"/>
                </a:solidFill>
                <a:latin typeface="Emilys Candy"/>
                <a:ea typeface="Emilys Candy"/>
                <a:cs typeface="Emilys Candy"/>
                <a:sym typeface="Emilys Candy"/>
              </a:rPr>
              <a:t>The Bermuda triangle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How can Hail cause all sorts of damage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0" y="1541600"/>
            <a:ext cx="5126700" cy="275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FF"/>
              </a:buClr>
              <a:buChar char="●"/>
            </a:pPr>
            <a:r>
              <a:rPr lang="en">
                <a:solidFill>
                  <a:srgbClr val="0000FF"/>
                </a:solidFill>
              </a:rPr>
              <a:t>A hailstone is very dangerous </a:t>
            </a:r>
            <a:r>
              <a:rPr lang="en">
                <a:solidFill>
                  <a:srgbClr val="0000FF"/>
                </a:solidFill>
              </a:rPr>
              <a:t>because it  can dent cars it can also kill small animals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37925" y="296875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What is hail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253450" y="1185750"/>
            <a:ext cx="5109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FFFF"/>
              </a:buClr>
            </a:pPr>
            <a:r>
              <a:rPr lang="en">
                <a:solidFill>
                  <a:srgbClr val="00FFFF"/>
                </a:solidFill>
              </a:rPr>
              <a:t>Hail starts as water in the sky and since the water in the sky is close to cold space, it freezes then falls.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642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rgbClr val="00FF00"/>
                </a:solidFill>
              </a:rPr>
              <a:t>how hail forms</a:t>
            </a:r>
            <a:r>
              <a:rPr lang="en"/>
              <a:t>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FF00"/>
              </a:buClr>
            </a:pPr>
            <a:r>
              <a:rPr lang="en">
                <a:solidFill>
                  <a:srgbClr val="00FF00"/>
                </a:solidFill>
              </a:rPr>
              <a:t>Another fact is the cloudy ice freezes and trapping all the smaller air bubbles</a:t>
            </a:r>
          </a:p>
          <a:p>
            <a:pPr indent="-228600" lvl="0" marL="457200">
              <a:spcBef>
                <a:spcPts val="0"/>
              </a:spcBef>
              <a:buClr>
                <a:srgbClr val="00FF00"/>
              </a:buClr>
            </a:pPr>
            <a:r>
              <a:rPr lang="en">
                <a:solidFill>
                  <a:srgbClr val="00FF00"/>
                </a:solidFill>
              </a:rPr>
              <a:t>Hail forms with extremely cold water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209125" y="4844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What websites we used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280150" y="1231350"/>
            <a:ext cx="5109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FFFF"/>
              </a:buClr>
            </a:pPr>
            <a:r>
              <a:rPr lang="en">
                <a:solidFill>
                  <a:srgbClr val="00FFFF"/>
                </a:solidFill>
              </a:rPr>
              <a:t>Kidsgeo.com</a:t>
            </a:r>
          </a:p>
          <a:p>
            <a:pPr indent="-228600" lvl="0" marL="457200" rtl="0">
              <a:spcBef>
                <a:spcPts val="0"/>
              </a:spcBef>
              <a:buClr>
                <a:srgbClr val="00FFFF"/>
              </a:buClr>
            </a:pPr>
            <a:r>
              <a:rPr lang="en">
                <a:solidFill>
                  <a:srgbClr val="00FFFF"/>
                </a:solidFill>
              </a:rPr>
              <a:t>Kidsearch.com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