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  <p:embeddedFont>
      <p:font typeface="Alfa Slab On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7" Type="http://schemas.openxmlformats.org/officeDocument/2006/relationships/font" Target="fonts/AlfaSlabOne-regular.fntdata"/><Relationship Id="rId16" Type="http://schemas.openxmlformats.org/officeDocument/2006/relationships/font" Target="fonts/ProximaNov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weatherwizkids.com/weather-hurricane.htm" TargetMode="External"/><Relationship Id="rId4" Type="http://schemas.openxmlformats.org/officeDocument/2006/relationships/hyperlink" Target="http://www.ngkids.co.uk/science-and-nature/Hurrican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416475" y="1123950"/>
            <a:ext cx="8520600" cy="1077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Hurricane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2161050" y="2937675"/>
            <a:ext cx="4821900" cy="42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By Maia, Patrick, EJ and Zach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203425" y="22560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a hurricane?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203425" y="1234500"/>
            <a:ext cx="4797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A hurricane is a huge storm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The storm forms in a circle with big winds on the outside and an eye on the inside </a:t>
            </a:r>
          </a:p>
          <a:p>
            <a:pPr indent="-3556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A hurricane is an example of extreme weather</a:t>
            </a:r>
          </a:p>
          <a:p>
            <a:pPr indent="-3556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It can be up to 600 miles wide</a:t>
            </a:r>
          </a:p>
          <a:p>
            <a:pPr indent="-3556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The eye has light winds and less rain </a:t>
            </a:r>
          </a:p>
        </p:txBody>
      </p:sp>
      <p:pic>
        <p:nvPicPr>
          <p:cNvPr descr="File:Hurricane Erin 2001.jp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224" y="1127025"/>
            <a:ext cx="3454792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51150" y="4055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conditions of a hurricane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86750" y="1475175"/>
            <a:ext cx="5538000" cy="25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Winds up to 120.7 mph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If you are in the eye of the storm you are fine but another</a:t>
            </a:r>
            <a:r>
              <a:rPr lang="en" sz="2400">
                <a:solidFill>
                  <a:srgbClr val="FFFFFF"/>
                </a:solidFill>
              </a:rPr>
              <a:t> half is coming 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The storm mph 39-74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 radar image of the ...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599" y="1687024"/>
            <a:ext cx="3945099" cy="34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What damage does a hurricane cause?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Large waves can destroy a car, a bus, or a house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Wild winds can blow down a tree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Heavy rains can cause floods roads, sidewalks, and homes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le:Camille Ruins.jp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200" y="2288625"/>
            <a:ext cx="7218275" cy="25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212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How long does a hurricane last?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562100"/>
            <a:ext cx="4203000" cy="300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It can also last a week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It wrecks everything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A hurricane can last up to </a:t>
            </a:r>
            <a:r>
              <a:rPr lang="en" sz="2400">
                <a:solidFill>
                  <a:srgbClr val="FFFFFF"/>
                </a:solidFill>
              </a:rPr>
              <a:t>1/2</a:t>
            </a:r>
            <a:r>
              <a:rPr lang="en" sz="2400">
                <a:solidFill>
                  <a:srgbClr val="FFFFFF"/>
                </a:solidFill>
              </a:rPr>
              <a:t> days </a:t>
            </a:r>
          </a:p>
        </p:txBody>
      </p:sp>
      <p:pic>
        <p:nvPicPr>
          <p:cNvPr descr="A map of the Atlantic Ocean ...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506" y="1846726"/>
            <a:ext cx="3944400" cy="243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makes a Hurricane?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99075"/>
            <a:ext cx="2907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Powerful winds  heavy rain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Hot wind and cold winds whooshing around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Hard blowing winds </a:t>
            </a:r>
          </a:p>
        </p:txBody>
      </p:sp>
      <p:pic>
        <p:nvPicPr>
          <p:cNvPr descr="Effects of tropical cyclones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825" y="1199074"/>
            <a:ext cx="5658851" cy="38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The calmest part is the eye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The eye will never move the eye is always calm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If you are in the eye you are fine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06600" y="197200"/>
            <a:ext cx="3159599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the calmest part</a:t>
            </a:r>
          </a:p>
        </p:txBody>
      </p:sp>
      <p:pic>
        <p:nvPicPr>
          <p:cNvPr descr="View of Typhoon Maysak&amp;#39;s eye ...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900" y="2512149"/>
            <a:ext cx="3680900" cy="24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054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Websites used</a:t>
            </a:r>
            <a:r>
              <a:rPr lang="en"/>
              <a:t> 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23450"/>
            <a:ext cx="8221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 u="sng">
                <a:solidFill>
                  <a:srgbClr val="FFFFFF"/>
                </a:solidFill>
                <a:hlinkClick r:id="rId3"/>
              </a:rPr>
              <a:t>http://www.weatherwizkids.com/weather-hurricane.htm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 u="sng">
                <a:solidFill>
                  <a:srgbClr val="FFFFFF"/>
                </a:solidFill>
                <a:hlinkClick r:id="rId4"/>
              </a:rPr>
              <a:t>http://www.ngkids.co.uk/science-and-nature/Hurricanes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