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Chewy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Chewy-regular.fnt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jpg"/><Relationship Id="rId4" Type="http://schemas.openxmlformats.org/officeDocument/2006/relationships/image" Target="../media/image06.jpg"/><Relationship Id="rId5" Type="http://schemas.openxmlformats.org/officeDocument/2006/relationships/image" Target="../media/image0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Relationship Id="rId4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www.weatherwizkids.com/weather-thunderstorms.htm" TargetMode="External"/><Relationship Id="rId4" Type="http://schemas.openxmlformats.org/officeDocument/2006/relationships/hyperlink" Target="www.weatherwizkids.com/weather-thunderstorms.htm" TargetMode="External"/><Relationship Id="rId10" Type="http://schemas.openxmlformats.org/officeDocument/2006/relationships/hyperlink" Target="www.sciencekids.co.nz/sciencefacts/weather/thunder.html" TargetMode="External"/><Relationship Id="rId9" Type="http://schemas.openxmlformats.org/officeDocument/2006/relationships/hyperlink" Target="www.sciencekids.co.nz/sciencefacts/weather/thunder.html" TargetMode="External"/><Relationship Id="rId5" Type="http://schemas.openxmlformats.org/officeDocument/2006/relationships/hyperlink" Target="www.weatherwizkids.com/weather-thunderstorms.htm" TargetMode="External"/><Relationship Id="rId6" Type="http://schemas.openxmlformats.org/officeDocument/2006/relationships/hyperlink" Target="www.sciencekids.co.nz/sciencefacts/weather/thunder.html" TargetMode="External"/><Relationship Id="rId7" Type="http://schemas.openxmlformats.org/officeDocument/2006/relationships/hyperlink" Target="www.sciencekids.co.nz/sciencefacts/weather/thunder.html" TargetMode="External"/><Relationship Id="rId8" Type="http://schemas.openxmlformats.org/officeDocument/2006/relationships/hyperlink" Target="www.sciencekids.co.nz/sciencefacts/weather/thund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448850" y="611750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rPr>
              <a:t>Thunder storm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95099" y="2715925"/>
            <a:ext cx="5936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By Brody Kiley, Ellie Williams and Addison Hall</a:t>
            </a:r>
          </a:p>
        </p:txBody>
      </p:sp>
      <p:pic>
        <p:nvPicPr>
          <p:cNvPr descr="Dry thunderstorm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750" y="2958849"/>
            <a:ext cx="3087250" cy="2147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nkfurt, Flash, Thunderstorm ...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875" y="3148824"/>
            <a:ext cx="2864925" cy="1957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ning, Thunderstorm, Storm ..."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5232" y="3250724"/>
            <a:ext cx="2635099" cy="17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What is a Thunderstorm?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Thunderstorms have thunder, sometimes lightning, heavy rains and winds.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They usually happen when the air is very warm and humid.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hunderstorm night erding sky ...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950" y="940075"/>
            <a:ext cx="3744674" cy="249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371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Damage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4744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A shock of lightning can make your heart stop.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Give you burns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And can make you have brain loss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Don’t be in water in a thunderstorm. Water </a:t>
            </a:r>
            <a:r>
              <a:rPr lang="en"/>
              <a:t>carries</a:t>
            </a:r>
            <a:r>
              <a:rPr lang="en"/>
              <a:t> electricit</a:t>
            </a:r>
            <a:r>
              <a:rPr lang="en"/>
              <a:t>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descr="Aerial image of destroyed ...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725" y="1152475"/>
            <a:ext cx="3775401" cy="251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How many thunderstorms are there every day</a:t>
            </a:r>
            <a:r>
              <a:rPr lang="en"/>
              <a:t> 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It’s an estimate that 2,000 thunderstorms cross parts of the U.S.A every day.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1,800 thunderstorms can happen as fast as the time it takes you to read a book.</a:t>
            </a:r>
          </a:p>
        </p:txBody>
      </p:sp>
      <p:pic>
        <p:nvPicPr>
          <p:cNvPr descr="Open ...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225" y="1275749"/>
            <a:ext cx="3587900" cy="22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How Thunderstorms are Made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➢"/>
            </a:pPr>
            <a:r>
              <a:rPr lang="en" sz="2400"/>
              <a:t> Ice and water drops are moving around about to be put together making lightning.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➢"/>
            </a:pPr>
            <a:r>
              <a:rPr lang="en" sz="2400"/>
              <a:t>Winds, cold air and warm air can help form a thunderstorm.</a:t>
            </a:r>
          </a:p>
        </p:txBody>
      </p:sp>
      <p:pic>
        <p:nvPicPr>
          <p:cNvPr descr="File:Lightning8 - NOAA.jp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400" y="1435750"/>
            <a:ext cx="3166599" cy="246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What is lightning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017800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Lightning is a bright flash of electricity.</a:t>
            </a:r>
          </a:p>
        </p:txBody>
      </p:sp>
      <p:pic>
        <p:nvPicPr>
          <p:cNvPr descr="File:Lightning over Oradea ...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700" y="1940325"/>
            <a:ext cx="2668650" cy="2810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of 17:16, 10 November 2005"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997" y="1382962"/>
            <a:ext cx="3722150" cy="237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What is Thunder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Thunder is the sound of lightning. You don’t hear it at the same time because thunder does not move at the speed of light.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descr="File:Thunderstorm in sydney ...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25" y="2441400"/>
            <a:ext cx="2937200" cy="220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Thunderstorm in Miami ..."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5251" y="1076275"/>
            <a:ext cx="3304350" cy="22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Websites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36700"/>
            <a:ext cx="8683500" cy="297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www.weatherwizkids.com/weather-</a:t>
            </a:r>
            <a:r>
              <a:rPr b="1" lang="en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thunderstorms</a:t>
            </a: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.htm</a:t>
            </a:r>
            <a:r>
              <a:rPr lang="en" sz="2400">
                <a:solidFill>
                  <a:srgbClr val="0066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br>
              <a:rPr lang="en" sz="2400"/>
            </a:b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www.sciencekids.co.nz/science</a:t>
            </a:r>
            <a:r>
              <a:rPr b="1" lang="en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/>
              </a:rPr>
              <a:t>facts</a:t>
            </a: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/weather/</a:t>
            </a:r>
            <a:r>
              <a:rPr b="1" lang="en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9"/>
              </a:rPr>
              <a:t>thunder</a:t>
            </a: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/>
              </a:rPr>
              <a:t>.html</a:t>
            </a:r>
            <a:r>
              <a:rPr lang="en" sz="2400">
                <a:solidFill>
                  <a:srgbClr val="0066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66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www.factmonster.com › Science › Weather.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