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hyperlink" Target="http://www.weatherwizkids.com/weather-tornado.htm" TargetMode="External"/><Relationship Id="rId5" Type="http://schemas.openxmlformats.org/officeDocument/2006/relationships/hyperlink" Target="http://www.weatherwizkids.com/weather-tornado.htm" TargetMode="External"/><Relationship Id="rId6" Type="http://schemas.openxmlformats.org/officeDocument/2006/relationships/hyperlink" Target="http://kids.nationalgeographic.com/explore/science/tornado/#tornad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59183" y="6258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Tornadoes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93375" y="28104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By James, Shane, Jack and Tyler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82700" y="192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What is a tornado?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-59075" y="11445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Some tornadoes start from thunderstorms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 tornado is high winds and dust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When cold and hot air meet, it forms a tornado</a:t>
            </a:r>
          </a:p>
        </p:txBody>
      </p:sp>
      <p:pic>
        <p:nvPicPr>
          <p:cNvPr descr="File: ...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500" y="2834824"/>
            <a:ext cx="3878501" cy="20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Tornadoes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272025" y="1105000"/>
            <a:ext cx="4887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can usually be found at Texas and Kansas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They usually are made close to the middle of the earth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can happen in another place that is not in the middle of the earth. They can happen near the water but it is rare.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pen ...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825" y="3012200"/>
            <a:ext cx="3337975" cy="21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529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Why don’t tornadoes happen up north?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73850" y="96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Cold air moves wes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to east. Up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north, there is no warm.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Cold air and cold air can’t meet to make a tornado.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don’t happen up north because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there is only cold air.</a:t>
            </a: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pic>
        <p:nvPicPr>
          <p:cNvPr descr="File:Tor alley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925" y="2908975"/>
            <a:ext cx="2991375" cy="19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13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Tornadoes Damage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71100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can destroy buildings and houses.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can also send things flying. They can kill people too.</a:t>
            </a:r>
          </a:p>
        </p:txBody>
      </p:sp>
      <p:pic>
        <p:nvPicPr>
          <p:cNvPr descr="File:F4 tornado damage ...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24" y="2664950"/>
            <a:ext cx="3071574" cy="23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29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How dangerous can tornados get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445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Tornados speed up to 75 mph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are most dangerous in Texas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</a:pP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can get so dangerous that they can d</a:t>
            </a: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estroy a who</a:t>
            </a:r>
            <a:r>
              <a:rPr lang="en" sz="2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 city!</a:t>
            </a:r>
          </a:p>
        </p:txBody>
      </p:sp>
      <p:pic>
        <p:nvPicPr>
          <p:cNvPr descr="Tornado Damage, Oklahoma ...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849" y="2283475"/>
            <a:ext cx="3211449" cy="213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58800" y="-1364800"/>
            <a:ext cx="4445400" cy="195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tornadoes cause another dangerous storm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62775" y="1632975"/>
            <a:ext cx="5788200" cy="28944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  <a:buChar char="●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 they can start earthquakes and when earthquakes can start a tsunami can start.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  <a:buChar char="●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Another reason tornadoes are violent is because it other storms.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  <a:buChar char="●"/>
            </a:pP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Tornadoes are dangerous not just because of its high winds but</a:t>
            </a:r>
            <a: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because it can cause other storms too.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259425" y="497400"/>
            <a:ext cx="8087100" cy="639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FFFF"/>
                </a:solidFill>
              </a:rPr>
              <a:t>Can tornadoes cause other dangerous storms?</a:t>
            </a:r>
          </a:p>
        </p:txBody>
      </p:sp>
      <p:pic>
        <p:nvPicPr>
          <p:cNvPr descr="A massive dust storm cloud ...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3450" y="3022100"/>
            <a:ext cx="3182077" cy="2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563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Websites Used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70100"/>
            <a:ext cx="8326500" cy="327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http://www.weatherwizkids.com/weather-tornado.ht</a:t>
            </a:r>
            <a:r>
              <a:rPr lang="en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Courier New"/>
            </a:pPr>
            <a:r>
              <a:rPr lang="en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  <a:hlinkClick r:id="rId6"/>
              </a:rPr>
              <a:t>http://kids.nationalgeographic.com/explore/science/tornado/#tornado.jpg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